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13" Type="http://schemas.openxmlformats.org/officeDocument/2006/relationships/image" Target="../media/image138.emf"/><Relationship Id="rId3" Type="http://schemas.openxmlformats.org/officeDocument/2006/relationships/image" Target="../media/image131.emf"/><Relationship Id="rId7" Type="http://schemas.openxmlformats.org/officeDocument/2006/relationships/image" Target="../media/image121.png"/><Relationship Id="rId12" Type="http://schemas.openxmlformats.org/officeDocument/2006/relationships/image" Target="../media/image137.emf"/><Relationship Id="rId17" Type="http://schemas.openxmlformats.org/officeDocument/2006/relationships/image" Target="../media/image142.emf"/><Relationship Id="rId2" Type="http://schemas.openxmlformats.org/officeDocument/2006/relationships/image" Target="../media/image110.png"/><Relationship Id="rId16" Type="http://schemas.openxmlformats.org/officeDocument/2006/relationships/image" Target="../media/image1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emf"/><Relationship Id="rId11" Type="http://schemas.openxmlformats.org/officeDocument/2006/relationships/image" Target="../media/image136.png"/><Relationship Id="rId5" Type="http://schemas.openxmlformats.org/officeDocument/2006/relationships/image" Target="../media/image132.emf"/><Relationship Id="rId15" Type="http://schemas.openxmlformats.org/officeDocument/2006/relationships/image" Target="../media/image140.emf"/><Relationship Id="rId10" Type="http://schemas.openxmlformats.org/officeDocument/2006/relationships/image" Target="../media/image135.emf"/><Relationship Id="rId4" Type="http://schemas.openxmlformats.org/officeDocument/2006/relationships/image" Target="../media/image116.png"/><Relationship Id="rId9" Type="http://schemas.openxmlformats.org/officeDocument/2006/relationships/image" Target="../media/image126.png"/><Relationship Id="rId14" Type="http://schemas.openxmlformats.org/officeDocument/2006/relationships/image" Target="../media/image13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emf"/><Relationship Id="rId3" Type="http://schemas.openxmlformats.org/officeDocument/2006/relationships/image" Target="../media/image143.emf"/><Relationship Id="rId7" Type="http://schemas.openxmlformats.org/officeDocument/2006/relationships/image" Target="../media/image145.emf"/><Relationship Id="rId12" Type="http://schemas.openxmlformats.org/officeDocument/2006/relationships/image" Target="../media/image150.png"/><Relationship Id="rId17" Type="http://schemas.openxmlformats.org/officeDocument/2006/relationships/image" Target="../media/image155.emf"/><Relationship Id="rId2" Type="http://schemas.openxmlformats.org/officeDocument/2006/relationships/image" Target="../media/image126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49.emf"/><Relationship Id="rId5" Type="http://schemas.openxmlformats.org/officeDocument/2006/relationships/image" Target="../media/image144.emf"/><Relationship Id="rId15" Type="http://schemas.openxmlformats.org/officeDocument/2006/relationships/image" Target="../media/image153.emf"/><Relationship Id="rId10" Type="http://schemas.openxmlformats.org/officeDocument/2006/relationships/image" Target="../media/image148.png"/><Relationship Id="rId4" Type="http://schemas.openxmlformats.org/officeDocument/2006/relationships/image" Target="../media/image123.png"/><Relationship Id="rId9" Type="http://schemas.openxmlformats.org/officeDocument/2006/relationships/image" Target="../media/image147.emf"/><Relationship Id="rId14" Type="http://schemas.openxmlformats.org/officeDocument/2006/relationships/image" Target="../media/image15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13" Type="http://schemas.openxmlformats.org/officeDocument/2006/relationships/image" Target="../media/image165.emf"/><Relationship Id="rId18" Type="http://schemas.openxmlformats.org/officeDocument/2006/relationships/image" Target="../media/image170.emf"/><Relationship Id="rId3" Type="http://schemas.openxmlformats.org/officeDocument/2006/relationships/image" Target="../media/image157.emf"/><Relationship Id="rId21" Type="http://schemas.openxmlformats.org/officeDocument/2006/relationships/image" Target="../media/image173.emf"/><Relationship Id="rId7" Type="http://schemas.openxmlformats.org/officeDocument/2006/relationships/image" Target="../media/image160.emf"/><Relationship Id="rId12" Type="http://schemas.openxmlformats.org/officeDocument/2006/relationships/image" Target="../media/image164.emf"/><Relationship Id="rId17" Type="http://schemas.openxmlformats.org/officeDocument/2006/relationships/image" Target="../media/image169.emf"/><Relationship Id="rId2" Type="http://schemas.openxmlformats.org/officeDocument/2006/relationships/image" Target="../media/image156.png"/><Relationship Id="rId16" Type="http://schemas.openxmlformats.org/officeDocument/2006/relationships/image" Target="../media/image168.png"/><Relationship Id="rId20" Type="http://schemas.openxmlformats.org/officeDocument/2006/relationships/image" Target="../media/image1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163.emf"/><Relationship Id="rId5" Type="http://schemas.openxmlformats.org/officeDocument/2006/relationships/image" Target="../media/image158.emf"/><Relationship Id="rId15" Type="http://schemas.openxmlformats.org/officeDocument/2006/relationships/image" Target="../media/image167.emf"/><Relationship Id="rId10" Type="http://schemas.openxmlformats.org/officeDocument/2006/relationships/image" Target="../media/image162.emf"/><Relationship Id="rId19" Type="http://schemas.openxmlformats.org/officeDocument/2006/relationships/image" Target="../media/image171.png"/><Relationship Id="rId4" Type="http://schemas.openxmlformats.org/officeDocument/2006/relationships/image" Target="../media/image154.png"/><Relationship Id="rId9" Type="http://schemas.openxmlformats.org/officeDocument/2006/relationships/image" Target="../media/image123.png"/><Relationship Id="rId14" Type="http://schemas.openxmlformats.org/officeDocument/2006/relationships/image" Target="../media/image166.png"/><Relationship Id="rId22" Type="http://schemas.openxmlformats.org/officeDocument/2006/relationships/image" Target="../media/image17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18" Type="http://schemas.openxmlformats.org/officeDocument/2006/relationships/image" Target="../media/image17.png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12" Type="http://schemas.openxmlformats.org/officeDocument/2006/relationships/image" Target="../media/image11.png"/><Relationship Id="rId17" Type="http://schemas.openxmlformats.org/officeDocument/2006/relationships/image" Target="../media/image16.emf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image" Target="../media/image14.emf"/><Relationship Id="rId10" Type="http://schemas.openxmlformats.org/officeDocument/2006/relationships/image" Target="../media/image9.png"/><Relationship Id="rId19" Type="http://schemas.openxmlformats.org/officeDocument/2006/relationships/image" Target="../media/image18.emf"/><Relationship Id="rId4" Type="http://schemas.openxmlformats.org/officeDocument/2006/relationships/image" Target="../media/image3.png"/><Relationship Id="rId9" Type="http://schemas.openxmlformats.org/officeDocument/2006/relationships/image" Target="../media/image8.emf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1.png"/><Relationship Id="rId17" Type="http://schemas.openxmlformats.org/officeDocument/2006/relationships/image" Target="../media/image46.emf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5" Type="http://schemas.openxmlformats.org/officeDocument/2006/relationships/image" Target="../media/image44.emf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emf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13" Type="http://schemas.openxmlformats.org/officeDocument/2006/relationships/image" Target="../media/image58.png"/><Relationship Id="rId18" Type="http://schemas.openxmlformats.org/officeDocument/2006/relationships/image" Target="../media/image63.emf"/><Relationship Id="rId3" Type="http://schemas.openxmlformats.org/officeDocument/2006/relationships/image" Target="../media/image48.emf"/><Relationship Id="rId21" Type="http://schemas.openxmlformats.org/officeDocument/2006/relationships/image" Target="../media/image66.emf"/><Relationship Id="rId7" Type="http://schemas.openxmlformats.org/officeDocument/2006/relationships/image" Target="../media/image52.emf"/><Relationship Id="rId12" Type="http://schemas.openxmlformats.org/officeDocument/2006/relationships/image" Target="../media/image57.emf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emf"/><Relationship Id="rId20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emf"/><Relationship Id="rId15" Type="http://schemas.openxmlformats.org/officeDocument/2006/relationships/image" Target="../media/image60.png"/><Relationship Id="rId23" Type="http://schemas.openxmlformats.org/officeDocument/2006/relationships/image" Target="../media/image68.emf"/><Relationship Id="rId10" Type="http://schemas.openxmlformats.org/officeDocument/2006/relationships/image" Target="../media/image55.emf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emf"/><Relationship Id="rId22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emf"/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12" Type="http://schemas.openxmlformats.org/officeDocument/2006/relationships/image" Target="../media/image79.png"/><Relationship Id="rId17" Type="http://schemas.openxmlformats.org/officeDocument/2006/relationships/image" Target="../media/image84.emf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5" Type="http://schemas.openxmlformats.org/officeDocument/2006/relationships/image" Target="../media/image82.emf"/><Relationship Id="rId10" Type="http://schemas.openxmlformats.org/officeDocument/2006/relationships/image" Target="../media/image77.png"/><Relationship Id="rId4" Type="http://schemas.openxmlformats.org/officeDocument/2006/relationships/image" Target="../media/image71.emf"/><Relationship Id="rId9" Type="http://schemas.openxmlformats.org/officeDocument/2006/relationships/image" Target="../media/image76.emf"/><Relationship Id="rId1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emf"/><Relationship Id="rId18" Type="http://schemas.openxmlformats.org/officeDocument/2006/relationships/image" Target="../media/image101.emf"/><Relationship Id="rId26" Type="http://schemas.openxmlformats.org/officeDocument/2006/relationships/image" Target="../media/image109.emf"/><Relationship Id="rId3" Type="http://schemas.openxmlformats.org/officeDocument/2006/relationships/image" Target="../media/image86.png"/><Relationship Id="rId21" Type="http://schemas.openxmlformats.org/officeDocument/2006/relationships/image" Target="../media/image104.emf"/><Relationship Id="rId7" Type="http://schemas.openxmlformats.org/officeDocument/2006/relationships/image" Target="../media/image90.emf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2" Type="http://schemas.openxmlformats.org/officeDocument/2006/relationships/image" Target="../media/image85.png"/><Relationship Id="rId16" Type="http://schemas.openxmlformats.org/officeDocument/2006/relationships/image" Target="../media/image99.emf"/><Relationship Id="rId20" Type="http://schemas.openxmlformats.org/officeDocument/2006/relationships/image" Target="../media/image103.emf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24" Type="http://schemas.openxmlformats.org/officeDocument/2006/relationships/image" Target="../media/image107.emf"/><Relationship Id="rId32" Type="http://schemas.openxmlformats.org/officeDocument/2006/relationships/image" Target="../media/image115.emf"/><Relationship Id="rId5" Type="http://schemas.openxmlformats.org/officeDocument/2006/relationships/image" Target="../media/image88.emf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emf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" Type="http://schemas.openxmlformats.org/officeDocument/2006/relationships/image" Target="../media/image87.png"/><Relationship Id="rId9" Type="http://schemas.openxmlformats.org/officeDocument/2006/relationships/image" Target="../media/image92.emf"/><Relationship Id="rId14" Type="http://schemas.openxmlformats.org/officeDocument/2006/relationships/image" Target="../media/image97.emf"/><Relationship Id="rId22" Type="http://schemas.openxmlformats.org/officeDocument/2006/relationships/image" Target="../media/image105.emf"/><Relationship Id="rId27" Type="http://schemas.openxmlformats.org/officeDocument/2006/relationships/image" Target="../media/image110.png"/><Relationship Id="rId30" Type="http://schemas.openxmlformats.org/officeDocument/2006/relationships/image" Target="../media/image11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7.emf"/><Relationship Id="rId7" Type="http://schemas.openxmlformats.org/officeDocument/2006/relationships/image" Target="../media/image120.emf"/><Relationship Id="rId12" Type="http://schemas.openxmlformats.org/officeDocument/2006/relationships/image" Target="../media/image125.emf"/><Relationship Id="rId17" Type="http://schemas.openxmlformats.org/officeDocument/2006/relationships/image" Target="../media/image130.emf"/><Relationship Id="rId2" Type="http://schemas.openxmlformats.org/officeDocument/2006/relationships/image" Target="../media/image116.png"/><Relationship Id="rId16" Type="http://schemas.openxmlformats.org/officeDocument/2006/relationships/image" Target="../media/image1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11" Type="http://schemas.openxmlformats.org/officeDocument/2006/relationships/image" Target="../media/image124.emf"/><Relationship Id="rId5" Type="http://schemas.openxmlformats.org/officeDocument/2006/relationships/image" Target="../media/image118.emf"/><Relationship Id="rId15" Type="http://schemas.openxmlformats.org/officeDocument/2006/relationships/image" Target="../media/image128.emf"/><Relationship Id="rId10" Type="http://schemas.openxmlformats.org/officeDocument/2006/relationships/image" Target="../media/image123.png"/><Relationship Id="rId4" Type="http://schemas.openxmlformats.org/officeDocument/2006/relationships/image" Target="../media/image110.png"/><Relationship Id="rId9" Type="http://schemas.openxmlformats.org/officeDocument/2006/relationships/image" Target="../media/image122.emf"/><Relationship Id="rId14" Type="http://schemas.openxmlformats.org/officeDocument/2006/relationships/image" Target="../media/image1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2A718-D832-4C88-891E-DD80937D2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Лабораторная работа 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1C0CCC-2B19-4486-89D2-D4B1583B4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Математическое моделирование</a:t>
            </a:r>
            <a:endParaRPr lang="en-US" dirty="0"/>
          </a:p>
          <a:p>
            <a:r>
              <a:rPr lang="ru-RU" dirty="0"/>
              <a:t>Скандарова Полина Юрьевна</a:t>
            </a:r>
          </a:p>
        </p:txBody>
      </p:sp>
    </p:spTree>
    <p:extLst>
      <p:ext uri="{BB962C8B-B14F-4D97-AF65-F5344CB8AC3E}">
        <p14:creationId xmlns:p14="http://schemas.microsoft.com/office/powerpoint/2010/main" val="221183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85EF646-E69F-4ADA-8585-51F08F4E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16" y="96507"/>
            <a:ext cx="3985516" cy="6477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AA7C09-3744-4E16-AD4D-1FAA4248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16" y="757287"/>
            <a:ext cx="5942076" cy="256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DD10FB-85D8-4E0E-A6ED-4479B42C4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17" y="1013319"/>
            <a:ext cx="3985516" cy="11375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7614C2-9C13-4B9A-9E18-ED1262DE1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16" y="2150909"/>
            <a:ext cx="5942076" cy="256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F057046-BDE9-433C-8C38-60CD318B4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17" y="2337818"/>
            <a:ext cx="3985516" cy="6477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43B660-8E5B-4B81-8D4F-CB0FC308A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616" y="2985613"/>
            <a:ext cx="5942076" cy="2560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74869AC-5FC3-4880-83DA-96CFEB035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616" y="3172523"/>
            <a:ext cx="3126116" cy="34669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5FFB7A-DC30-4C91-9768-48177DF0C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616" y="6633477"/>
            <a:ext cx="5942076" cy="2560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2EBD562-C30B-45E3-A3D2-5EE600085C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5133" y="96507"/>
            <a:ext cx="3836354" cy="25474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FC580D-D308-4386-9812-BE42411CEB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5132" y="373239"/>
            <a:ext cx="5942076" cy="25603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A2EBA1-210C-4EBD-8843-C25D0B7656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5132" y="556299"/>
            <a:ext cx="3836355" cy="109501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A457173-0762-4FF3-BEDB-AFDC286542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5132" y="1673407"/>
            <a:ext cx="5942076" cy="25603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796681A-3416-455E-99FE-8C75D64A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132" y="1907025"/>
            <a:ext cx="3836356" cy="62355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4433295-82A3-461D-92F4-85AE785229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5132" y="2533699"/>
            <a:ext cx="5942076" cy="25603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106C0CA-F46A-4F24-91DF-053872B49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132" y="2695451"/>
            <a:ext cx="3540721" cy="392672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A86E9C2-928A-43D6-944B-5464ACC891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85132" y="6641711"/>
            <a:ext cx="5942076" cy="25603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750ADD5-4FB0-466B-9E96-EB56379FA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1487" y="91292"/>
            <a:ext cx="3499667" cy="23238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464E558-6EEE-4093-AFE6-60A8188CBA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1487" y="334941"/>
            <a:ext cx="5942076" cy="25603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82C0D7C-6287-4B9F-B7D6-323E2CAC6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486" y="511369"/>
            <a:ext cx="3499668" cy="388119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5D9920C-0852-41D0-A6AB-E72D07FBF0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1486" y="4392567"/>
            <a:ext cx="5942076" cy="25603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0270FAA-F302-4124-83FC-D35EC1C40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8386" y="4606141"/>
            <a:ext cx="1815050" cy="2012924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412D8AA-E34B-4903-8B69-4CD71D1BAA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08386" y="6619065"/>
            <a:ext cx="5942076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2891D9-F6B9-46E6-B910-B9F1A86B7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89" y="82805"/>
            <a:ext cx="3559255" cy="2363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F5A74E-AF10-4129-BA37-DF2E88A4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89" y="319148"/>
            <a:ext cx="5942076" cy="256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57C94D-C4F0-4F2E-87CA-6162949EF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89" y="500490"/>
            <a:ext cx="3559255" cy="13651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9D6D56-9B06-4B59-9E12-70C502AEF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89" y="1865635"/>
            <a:ext cx="5942076" cy="256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FCA16E-775F-4FA4-BC38-8C556A550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89" y="2046977"/>
            <a:ext cx="3559255" cy="394728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866617-BFFE-4DAB-9983-E643A269D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89" y="5994258"/>
            <a:ext cx="5942076" cy="2560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78BDB6-B4E3-4EF7-9339-55D1D8E6C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8244" y="82805"/>
            <a:ext cx="3746977" cy="209876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20E994-2D71-4317-9E40-6EEAAECFF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8244" y="2181568"/>
            <a:ext cx="5942076" cy="2560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E29A852-75A8-44C7-B742-BBCC38A4FD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244" y="2362910"/>
            <a:ext cx="2488818" cy="133843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F05E127-9CC6-414A-9C1E-7E8F462011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8244" y="3701341"/>
            <a:ext cx="5942076" cy="2560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9B5F4EB-EA57-4ED7-B08D-646A663EC9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8244" y="3874111"/>
            <a:ext cx="3746977" cy="120074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DDB629F-9528-45CF-A5ED-B7F577347F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8244" y="5073140"/>
            <a:ext cx="5942076" cy="25603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E4122AF-B3C3-4045-A157-B346B11B6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221" y="82805"/>
            <a:ext cx="3997356" cy="443314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776ADC9-E06D-465D-927D-7EBB4B5186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3227" y="4531517"/>
            <a:ext cx="5942076" cy="25603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FD6DC82-E63F-4AE8-A9B4-A13557592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244" y="5247629"/>
            <a:ext cx="3746977" cy="1437146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AE95968-7627-418A-8E78-B67CE1CC31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38244" y="6684775"/>
            <a:ext cx="5942076" cy="25603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CFCAEAA-BE01-4156-8F59-29E639FE04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5221" y="4686987"/>
            <a:ext cx="3997356" cy="80422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3956316-4031-4F04-BF66-92AA730433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85221" y="5501942"/>
            <a:ext cx="5220382" cy="2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2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932C20D-CAEB-4B3C-9E36-E5D36DDA6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64" y="90513"/>
            <a:ext cx="4061143" cy="155764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639DB1-8DF0-44A3-AD08-3A0FD36C0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64" y="1648156"/>
            <a:ext cx="5942076" cy="256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39B587-AC9E-4C31-9717-BBB4A3BD6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64" y="1847677"/>
            <a:ext cx="4061143" cy="8170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62610EC-56CA-46BB-9EC7-16F116243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64" y="2668346"/>
            <a:ext cx="5942076" cy="256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93B4E21-0C74-4E98-8250-FB36105C4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4" y="2864256"/>
            <a:ext cx="4061143" cy="11989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07525C-881C-4AEB-B3D7-17B996777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64" y="4063204"/>
            <a:ext cx="5942076" cy="2560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FD7D751-42AB-436E-A4DF-FA201DB6E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64" y="4259115"/>
            <a:ext cx="4061143" cy="8170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148DA5-D380-4347-8D63-4B6777E5CF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740" y="5081828"/>
            <a:ext cx="5942076" cy="2560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A92BA5C-527A-409F-938F-D5CFC2FDC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9507" y="85117"/>
            <a:ext cx="4026767" cy="154445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292D176-CD07-4258-8372-FB9D913AC7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507" y="1651985"/>
            <a:ext cx="5942076" cy="25603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4EFB77D-5800-412B-A267-F64FCDC9E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64" y="5272084"/>
            <a:ext cx="4061142" cy="81705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2403DFB-1439-4DEF-A5B8-89230F7B5C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364" y="6085926"/>
            <a:ext cx="5942076" cy="25603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C80B9EF-6BB0-4EB7-AA37-857286B5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507" y="1868557"/>
            <a:ext cx="4061144" cy="81705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5295E8B-40C2-4F46-9C0F-DB7EF5CC4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505" y="2877726"/>
            <a:ext cx="4061143" cy="81705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045F32B-C73C-4058-9CBC-B9F2DE5FF6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19505" y="2700854"/>
            <a:ext cx="5397024" cy="232546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6B64DDD-4CB3-4BB7-833F-CE458C5527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7766" y="3700987"/>
            <a:ext cx="5942076" cy="25603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05ABDDB-9FC5-4FFB-9A04-3C66A52BCC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7767" y="3871657"/>
            <a:ext cx="4032882" cy="225026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0B56DAD-0F55-494C-9A71-3227674053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9507" y="6164571"/>
            <a:ext cx="4379496" cy="18870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4F65C05-8237-4BB2-A133-B0D38DC5B6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6274" y="97437"/>
            <a:ext cx="3274880" cy="18273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432B10B8-B7F8-4484-825E-E4E96B54F37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48126" y="1930427"/>
            <a:ext cx="5942076" cy="25603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D3FF9BF-DC5A-43F7-9DCD-7641E6A75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648" y="2164621"/>
            <a:ext cx="3243173" cy="65249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B407A4-3D35-4F48-ABC1-A3C16A14F92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80648" y="2835072"/>
            <a:ext cx="5942076" cy="256032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89FE6EA-902D-474A-B852-07C8628E8D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80648" y="3050941"/>
            <a:ext cx="3240506" cy="289044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7CB50AE3-0D7C-4535-89CE-DCDFBCB580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48246" y="3328888"/>
            <a:ext cx="5942076" cy="256032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9F50F93-AC47-49F7-8C64-E9C94F096E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74533" y="3518017"/>
            <a:ext cx="3246059" cy="181123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B1BC48C9-2495-46B5-A0FC-405240F7AA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74533" y="5377429"/>
            <a:ext cx="4544501" cy="195814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7214484-83AF-4CFD-A575-FD47D167AB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89559" y="5531100"/>
            <a:ext cx="1822122" cy="101670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4C70B30D-61EB-463F-9821-E26D3F00F92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20962" y="6601968"/>
            <a:ext cx="5942076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48DE9-52DB-43A0-AA0C-9949B6D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593237-4184-49A8-85AB-A00E968A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результате выполнения лабораторной работы мы научились полному взаимодействию с </a:t>
            </a:r>
            <a:r>
              <a:rPr lang="ru-RU" dirty="0" err="1"/>
              <a:t>git</a:t>
            </a:r>
            <a:r>
              <a:rPr lang="ru-RU" dirty="0"/>
              <a:t> и разобрали основные его особенности.</a:t>
            </a:r>
          </a:p>
        </p:txBody>
      </p:sp>
    </p:spTree>
    <p:extLst>
      <p:ext uri="{BB962C8B-B14F-4D97-AF65-F5344CB8AC3E}">
        <p14:creationId xmlns:p14="http://schemas.microsoft.com/office/powerpoint/2010/main" val="95458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2BFFA-3704-4FEE-B0DF-C77242D3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9579A4-EE8C-4E6D-AE5D-9011C8914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Научиться полному взаимодействию с </a:t>
            </a:r>
            <a:r>
              <a:rPr lang="ru-RU" dirty="0" err="1"/>
              <a:t>git</a:t>
            </a:r>
            <a:r>
              <a:rPr lang="ru-RU" dirty="0"/>
              <a:t> и разобрать основные его особенности.</a:t>
            </a:r>
          </a:p>
        </p:txBody>
      </p:sp>
    </p:spTree>
    <p:extLst>
      <p:ext uri="{BB962C8B-B14F-4D97-AF65-F5344CB8AC3E}">
        <p14:creationId xmlns:p14="http://schemas.microsoft.com/office/powerpoint/2010/main" val="22263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79F524-C696-4D30-A7C9-7C902532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42" y="171737"/>
            <a:ext cx="6151397" cy="6706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7A7DA7-0E4E-47EA-AC75-041D27F4E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02" y="949670"/>
            <a:ext cx="5942076" cy="2560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82E2364-D181-4342-A173-4A31C0427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59" y="1313017"/>
            <a:ext cx="6151397" cy="4084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93C51A2-F0F2-45E4-BBC6-B9F46CF64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02" y="1820205"/>
            <a:ext cx="5942076" cy="2560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FCB7ED-B394-45A7-8FEC-32CF00FC9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58" y="2076237"/>
            <a:ext cx="6151397" cy="9815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67D67C-4F86-4469-9416-5511502E8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402" y="3156499"/>
            <a:ext cx="5942076" cy="25603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FBD6BE2-6F0D-47AC-8AC0-80990175CF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402" y="3429000"/>
            <a:ext cx="6151397" cy="25788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4EF72F5-1DEF-426C-A849-53A52029D3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402" y="6123022"/>
            <a:ext cx="5942076" cy="25603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C212FA2-1941-4079-BA8B-81AFA7AEE5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3799" y="111423"/>
            <a:ext cx="5031105" cy="83768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B813380-A29E-45E4-B16B-0F16AA643E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0697" y="952108"/>
            <a:ext cx="5942076" cy="25603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A0C18CF-F50A-4BA6-B0E7-CA031643B4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69244" y="1303863"/>
            <a:ext cx="5044471" cy="57993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B515511-E9CD-4649-8972-B70288861C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1954" y="1980804"/>
            <a:ext cx="5942076" cy="25603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1A7C3EE-D631-4181-9CD8-460049CFFF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6177" y="2206055"/>
            <a:ext cx="4820350" cy="155952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5FF9B0B-93DD-432D-A268-34F8DC6A24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86622" y="3862815"/>
            <a:ext cx="5942076" cy="25603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F7FA614-E4D4-4F18-8E72-C0C3E0E59E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0697" y="4136284"/>
            <a:ext cx="4953018" cy="114375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9929697-5DDE-4119-864C-CE19B2EDF9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06345" y="5298105"/>
            <a:ext cx="5942076" cy="25603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B7374A7-60D9-48E8-9B34-0B05819B0E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56177" y="5522860"/>
            <a:ext cx="4857538" cy="105431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1E65124-6E73-4816-B53A-A5D58B0BC66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67603" y="6618561"/>
            <a:ext cx="5942076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2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BB5E24F-C063-4D25-B3B4-81D1A69F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90" y="55606"/>
            <a:ext cx="6151397" cy="19204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C2FEFC-75FA-496F-98C3-1B36FD7A4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50" y="2029075"/>
            <a:ext cx="5942076" cy="256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77450F-F586-4D71-9F3F-468725BD8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90" y="2285107"/>
            <a:ext cx="6151397" cy="7071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F66186-C23A-41E6-B016-01BAE7B94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90" y="3045367"/>
            <a:ext cx="5942076" cy="256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49622B-36F3-4AB3-B693-FB01E1C6C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990" y="3248336"/>
            <a:ext cx="5736833" cy="20789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0C4B9E0-3E33-4528-91B3-DA48FD489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990" y="5327252"/>
            <a:ext cx="5942076" cy="2560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F7679B1-FC4B-433A-9AFC-B9A03253BF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89" y="5595316"/>
            <a:ext cx="6151397" cy="24995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DA46D0D-4AC4-40B1-8C3B-0DBD5F268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990" y="5985322"/>
            <a:ext cx="5942076" cy="2560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8EC9625-92FE-4544-81DA-3DA5DCF46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190" y="92364"/>
            <a:ext cx="5101853" cy="245916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7E76567-1C29-4A13-A2E4-A9077132A2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190" y="2638705"/>
            <a:ext cx="5942076" cy="25603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328789-7ABF-4F98-912F-A02EB3CDA9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0827" y="2894737"/>
            <a:ext cx="3774941" cy="356917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0CE20A8-F34C-46AC-B2C4-C87B405804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6950" y="6509604"/>
            <a:ext cx="5942076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7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42364F-180F-4E38-AC23-45B7303F9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41" y="115320"/>
            <a:ext cx="3758634" cy="355375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43BB48-5F68-48BE-BA36-560A1030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41" y="3669073"/>
            <a:ext cx="5942076" cy="256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F86BAB-151B-4E8B-951C-DAB013A7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886" y="115320"/>
            <a:ext cx="2875319" cy="35506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788118-F7FB-4084-833D-28C744338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886" y="3726618"/>
            <a:ext cx="5942076" cy="256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A5BB3A-A266-4E03-B71C-2FE135459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214" y="112258"/>
            <a:ext cx="4566190" cy="160653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55A36D-2322-47AC-A340-3A04E68247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5924" y="1718797"/>
            <a:ext cx="5942076" cy="2560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65C0F35-EA94-44C4-B89F-D7118BCCD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4915" y="1890665"/>
            <a:ext cx="4592489" cy="347736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6B2825-D218-451A-80FA-59E554071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4915" y="5373948"/>
            <a:ext cx="5942076" cy="2560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47F94D-B1F9-498C-AFFE-93D805243E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42" y="3854634"/>
            <a:ext cx="2789232" cy="267589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0A28629-95B3-4AFF-9A30-B85C9E52EC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741" y="6565337"/>
            <a:ext cx="5942076" cy="25603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4B233D7-B36F-47E6-BA6C-5EB4F5FEA4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5608" y="3881674"/>
            <a:ext cx="3894598" cy="36282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F0495CE-5C7D-4FFF-B2DC-878BABF973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6683" y="4271541"/>
            <a:ext cx="5942076" cy="25603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7BD140F-BD48-4B5D-B679-6BB6786AFA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85608" y="4457102"/>
            <a:ext cx="3894598" cy="111935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54600DB-BE43-43C3-BE8D-4BE05B86F1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6683" y="5622150"/>
            <a:ext cx="5942076" cy="25603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07635B1-5975-485F-AD50-A89F59FA08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41214" y="5555990"/>
            <a:ext cx="4566190" cy="108158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4F70BE3-73EC-47F8-A785-A16B010A99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75924" y="6637575"/>
            <a:ext cx="5942076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89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6D6CC31-7F4B-410E-A84B-2F4460DB2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40" y="90513"/>
            <a:ext cx="4377401" cy="16789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38BFE2-120B-4D55-9407-9D76663D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40" y="1769456"/>
            <a:ext cx="5942076" cy="2560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5C6CA-2CC0-49C7-AF13-AE791C66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8" y="2024609"/>
            <a:ext cx="4329273" cy="126574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DA11A8-1CA6-40C3-9140-F81C38EFB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68" y="3311616"/>
            <a:ext cx="5942076" cy="2560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24EC750-87DE-40B1-88FA-81E5FAE25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68" y="3501311"/>
            <a:ext cx="4329273" cy="95252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7E5ED9-B179-4E8E-8726-9AEF6FA43C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68" y="4453837"/>
            <a:ext cx="5942076" cy="2560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14F52C6-B888-46CE-8865-D4DD8BD97E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68" y="4634567"/>
            <a:ext cx="4329273" cy="95252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0CC0C50-8C6A-423E-83CD-8020AE8A8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868" y="5587093"/>
            <a:ext cx="5942076" cy="2560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651F1FD-EA92-431A-9E39-AB54D2EDD8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740" y="5767823"/>
            <a:ext cx="4377401" cy="4078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D424723-C27D-4D7D-84F1-92CBFC6342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40" y="6213441"/>
            <a:ext cx="5942076" cy="25603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CF9703E-63E3-4812-B586-1E1832BE23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0986" y="86171"/>
            <a:ext cx="4377401" cy="65509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13025B2-51C4-461D-B527-0F5EF2E465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0986" y="802947"/>
            <a:ext cx="5942076" cy="25603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C417C49-4522-4C71-A0BA-82914803A3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47864" y="1013279"/>
            <a:ext cx="4370524" cy="125614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F86AC4-4D72-4B53-AD18-3331E244E0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7864" y="2258601"/>
            <a:ext cx="5942076" cy="25603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54EDD33-C5AC-4061-9534-899D592908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47864" y="2492864"/>
            <a:ext cx="4370523" cy="59775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1B3A848-F926-403D-9B69-C45AD6A6F5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40986" y="3099881"/>
            <a:ext cx="5942076" cy="25603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6133B70-F3F3-40F2-BF9C-E30C1C16D1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47864" y="3295042"/>
            <a:ext cx="4370523" cy="148138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7E3B7AE-DF3D-48D8-B872-95E04A805E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7864" y="4793003"/>
            <a:ext cx="4783035" cy="20609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33A705F-75DD-4EFD-876F-CC3F0D276E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89232" y="86171"/>
            <a:ext cx="2428924" cy="2710573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CE6A528-D66E-4FCF-AB4A-3C445C18B0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89232" y="2800135"/>
            <a:ext cx="5942076" cy="25603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0CD0A3C-B25F-408B-95EA-2BE6E9AF33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89232" y="2979903"/>
            <a:ext cx="2448623" cy="273255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6E7BA69-B53B-48F0-8F8B-163140380CB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89232" y="5721882"/>
            <a:ext cx="5942076" cy="25603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6C61F98-FFBE-470C-8F10-F6D9AA0404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47864" y="4980699"/>
            <a:ext cx="4363645" cy="216236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A3DAEC23-2EDA-43DA-90F2-2D2071190A9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40986" y="5178862"/>
            <a:ext cx="5942076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8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CC027E-8E00-4F10-9916-3161C72E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40" y="65106"/>
            <a:ext cx="3868638" cy="33663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3BF55B-B26F-4162-9BC9-835AB3E4D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40" y="3429000"/>
            <a:ext cx="5511807" cy="23749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5E8D41-7EE5-4F65-9303-626ED2EC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87" y="65106"/>
            <a:ext cx="3868639" cy="33663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488964-3D19-48F6-9513-C9A89AD67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631" y="3429000"/>
            <a:ext cx="5942076" cy="2560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601406-E225-4538-A210-A4DB9495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935" y="65106"/>
            <a:ext cx="3575094" cy="311093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BD8FEF5-AAB7-46AE-86E7-710ED40E1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479" y="3253007"/>
            <a:ext cx="5942076" cy="2560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31626A-BEE6-461A-A9D3-CC7A0BB13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41" y="3603284"/>
            <a:ext cx="3868638" cy="20614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379214-B01F-4FBC-84FC-CA2BC4176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40" y="5664732"/>
            <a:ext cx="5942076" cy="25603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24D6A78-871E-4AF0-9D94-CF24E4C85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241" y="5836543"/>
            <a:ext cx="3868638" cy="50227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79D073E-187C-4C16-A2BF-6E33EB3885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240" y="6382609"/>
            <a:ext cx="5942076" cy="25603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DFD0850-9BDB-428A-9886-69B983CA4E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9087" y="3603285"/>
            <a:ext cx="3868639" cy="126909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03ECE68-F550-462F-8300-4324D95AED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9087" y="4923404"/>
            <a:ext cx="5942076" cy="25603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5AD6A70-3857-4741-9441-3B20D5F1E5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9087" y="5098813"/>
            <a:ext cx="3868638" cy="25688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32FC4D-5DA9-45D4-90F7-E29A1B7E99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3878" y="5349589"/>
            <a:ext cx="5942076" cy="25603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2A127E3-348C-4AB9-9DDA-C4855FECCD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23612" y="3432703"/>
            <a:ext cx="2871248" cy="318426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7EC57E2-9C3E-4D31-B7EB-0EB5578C9B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53881" y="6638641"/>
            <a:ext cx="5942076" cy="256032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F258F5-42FB-4B5F-9190-937E804717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9088" y="5525853"/>
            <a:ext cx="3868638" cy="106972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4C52795-627F-4A63-8E2D-23415D5A70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16258" y="6625416"/>
            <a:ext cx="5942076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4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D0BC56-5FE8-416D-AEE5-8290F369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41" y="51629"/>
            <a:ext cx="4219272" cy="7945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E3B597-AAE1-455B-AE5E-A1787FB96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013" y="51629"/>
            <a:ext cx="3946357" cy="79396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85E6C5-E01A-4AEB-A084-11FC6B790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40" y="1001963"/>
            <a:ext cx="4219272" cy="4181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4AFFC1-C4DB-4751-B5B8-307A8A012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41" y="845594"/>
            <a:ext cx="5942076" cy="256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31F32-B846-44D0-8291-1E66B123B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013" y="845594"/>
            <a:ext cx="5942076" cy="25603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E129B5F-CA35-43D7-B995-44CF608D0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41" y="1416508"/>
            <a:ext cx="5942076" cy="2560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6DF5124-4FF9-4EA1-A81B-85AC828269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2011" y="1014703"/>
            <a:ext cx="3946357" cy="41849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164FF70-2587-4D8B-82CA-8D09AC522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2013" y="1428764"/>
            <a:ext cx="5942076" cy="2560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6485B7E-F0AB-486D-835E-2DEED48FE8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740" y="1593870"/>
            <a:ext cx="4219272" cy="26762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2C8602D-30A4-49A9-8797-690390ED11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741" y="1852228"/>
            <a:ext cx="5942076" cy="25603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1887377-2A35-4428-A2B3-FDBD1318B7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2011" y="1596850"/>
            <a:ext cx="3946357" cy="123592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6789A5F-5066-475C-919A-0AF8D96AC3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2013" y="2821988"/>
            <a:ext cx="5942076" cy="25603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675B994-FB47-416F-B889-10B6D3A160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737" y="2022168"/>
            <a:ext cx="4219273" cy="13213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5FB98C4-4130-4600-9D1F-A2179E53D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2741" y="3322413"/>
            <a:ext cx="5942076" cy="25603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60CFD19-33B8-46EE-BE3A-009788EF3A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12011" y="2984857"/>
            <a:ext cx="3946358" cy="27769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FDDEF93-55F7-42BE-A0EF-1BD065006C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12013" y="3286615"/>
            <a:ext cx="5942076" cy="256032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57967B-029B-40AB-8816-1BD8FA6D91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737" y="3487053"/>
            <a:ext cx="4219273" cy="77778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0FFA1D-DA3A-442C-B710-68CACF9E83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737" y="4263562"/>
            <a:ext cx="5942076" cy="256032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034DD3A-1167-46FE-8D14-4B35BA18E62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012011" y="3487053"/>
            <a:ext cx="3946358" cy="220198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00025AD-651E-41DF-92CD-DCC5D6201A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12013" y="5681334"/>
            <a:ext cx="5942076" cy="25603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E992332-1397-4477-A1DA-D537655FC6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58368" y="51629"/>
            <a:ext cx="3169462" cy="176849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AB3883B-87CA-4285-973B-D6B2BCD84E4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16997" y="1841450"/>
            <a:ext cx="5942076" cy="256032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396EE16-FCEF-4312-B842-57DC9E7D76B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58368" y="2009148"/>
            <a:ext cx="3169462" cy="176849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B73B763-D3DB-41A7-BF8F-C27511EEC5F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958368" y="3759541"/>
            <a:ext cx="5942076" cy="256032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DFCC29F-4159-4470-AD61-9BCE0A3E2B8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92737" y="4459265"/>
            <a:ext cx="4219273" cy="1204312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F5F5E69-18BA-4CFC-90D1-2BB66832859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2737" y="5652622"/>
            <a:ext cx="5942076" cy="25603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C460545-CBAF-43CB-9637-F176F6B0C24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58367" y="3933787"/>
            <a:ext cx="3169463" cy="876393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E21868B-2657-465A-AC6F-9A479DA8D08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58368" y="4811620"/>
            <a:ext cx="5942076" cy="256032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2F9D64AE-FD22-4D17-B684-10F39A58255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2737" y="5809349"/>
            <a:ext cx="4219273" cy="685789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448C4614-9D00-4BFF-8EB6-C052BA49590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2737" y="6522336"/>
            <a:ext cx="5942076" cy="256032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FC4D2E8F-2F9D-4420-B116-6242E6B3E64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56004" y="4966329"/>
            <a:ext cx="3169463" cy="168888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F351328B-1324-4764-92E9-2D445936470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016997" y="6678067"/>
            <a:ext cx="5942076" cy="256032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63AF717-D4F8-4A67-BA65-93AC613F18A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012010" y="5865738"/>
            <a:ext cx="4004985" cy="65095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F04ABF6-B6BF-4CF8-B91B-22FD6BF57195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013547" y="6552488"/>
            <a:ext cx="5942076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72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F3450B-1979-47D1-968E-025BEB587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66" y="62282"/>
            <a:ext cx="4074892" cy="11631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4BC850-62FB-41DB-B01C-C5F1B595E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66" y="1225382"/>
            <a:ext cx="5942076" cy="2560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463DA2-FDB3-42BA-BB8E-663769D2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67" y="1388652"/>
            <a:ext cx="4074892" cy="6623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807130-019C-4156-800C-B427DC17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66" y="2046643"/>
            <a:ext cx="5942076" cy="25603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47D204-C396-457B-A919-1C2DF57F2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67" y="2214244"/>
            <a:ext cx="4074892" cy="11631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5E15FF-D40C-4634-AC09-1ED4CCDC5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66" y="3377345"/>
            <a:ext cx="5942076" cy="25603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9135C31-87E8-4329-97C8-F591E358E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66" y="3576620"/>
            <a:ext cx="4074892" cy="6623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1198698-B4C3-437F-B624-90E91F4B1B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66" y="4238942"/>
            <a:ext cx="5942076" cy="25603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1D91BE8-C10F-4059-AA6E-3F977B7C7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0758" y="62282"/>
            <a:ext cx="3766086" cy="417666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FEB464F-6D5A-4529-BAB0-5BDE10522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0758" y="4244418"/>
            <a:ext cx="5942076" cy="25603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B81910F-C349-4821-B271-F49A6BA9C6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67" y="4402212"/>
            <a:ext cx="4074892" cy="15629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75E0E82-59D6-4122-AB93-8C6379BDEB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5866" y="5965129"/>
            <a:ext cx="5942076" cy="25603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7F27FE0-640A-4839-8426-CADC4970B2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7467" y="56806"/>
            <a:ext cx="3472436" cy="13318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160D00-8B4C-431F-A382-205311403D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6844" y="1383291"/>
            <a:ext cx="5942076" cy="25603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6D84642-E181-498D-900F-56D3D0DE0E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6221" y="1556972"/>
            <a:ext cx="3433682" cy="22800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69349A9-D52C-4AEC-8A78-AA3AECBC29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46221" y="1825280"/>
            <a:ext cx="5942076" cy="25603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19CA24D-558C-4773-89FF-69D98012D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221" y="1994217"/>
            <a:ext cx="3433682" cy="55810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CA1C454-5D77-452B-9555-358832A655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46221" y="2581645"/>
            <a:ext cx="5551042" cy="239183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EF3CAC4-C1A0-4749-A87A-E3853E5EC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6844" y="2747357"/>
            <a:ext cx="3509876" cy="389251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1113AC2-35D1-4885-9F75-66D22A88AD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6221" y="6639876"/>
            <a:ext cx="5942076" cy="25603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59414D3-E79D-4E1C-90C9-1ECA940D3E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383" y="4434512"/>
            <a:ext cx="1970413" cy="218522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65157A8F-7787-485F-966B-C8DC857FEC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0" y="6628922"/>
            <a:ext cx="5942076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441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9915</TotalTime>
  <Words>39</Words>
  <Application>Microsoft Office PowerPoint</Application>
  <PresentationFormat>Широкоэкранный</PresentationFormat>
  <Paragraphs>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Franklin Gothic Book</vt:lpstr>
      <vt:lpstr>Уголки</vt:lpstr>
      <vt:lpstr>Лабораторная работа 1</vt:lpstr>
      <vt:lpstr>Цель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3</dc:title>
  <dc:creator>Скандарова Полина Юрьевна</dc:creator>
  <cp:lastModifiedBy>Скандарова Полина Юрьевна</cp:lastModifiedBy>
  <cp:revision>54</cp:revision>
  <dcterms:created xsi:type="dcterms:W3CDTF">2024-09-21T07:17:25Z</dcterms:created>
  <dcterms:modified xsi:type="dcterms:W3CDTF">2025-02-22T01:22:24Z</dcterms:modified>
</cp:coreProperties>
</file>